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EE69B02-4281-2243-8D91-6B788B84D9FF}" type="datetimeFigureOut">
              <a:rPr lang="en-US" smtClean="0"/>
              <a:t>8/31/14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C42205A-441A-DB43-9A1D-1B8631456F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meo.com/85505963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M-3Fs4zGjDU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AUX4As-QpdM" TargetMode="External"/><Relationship Id="rId3" Type="http://schemas.openxmlformats.org/officeDocument/2006/relationships/hyperlink" Target="https://www.youtube.com/watch?v=8J8woVnxJz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308" y="1153609"/>
            <a:ext cx="4142154" cy="1113693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Arial Black"/>
                <a:cs typeface="Arial Black"/>
              </a:rPr>
              <a:t>Failure,</a:t>
            </a:r>
            <a:endParaRPr lang="en-US" sz="6000" dirty="0"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7639" y="2169442"/>
            <a:ext cx="3816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Arial Black"/>
                <a:cs typeface="Arial Black"/>
              </a:rPr>
              <a:t>Quitting,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37639" y="3399860"/>
            <a:ext cx="8688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Arial Black"/>
                <a:cs typeface="Arial Black"/>
              </a:rPr>
              <a:t>&amp;</a:t>
            </a:r>
            <a:endParaRPr lang="en-US" sz="6000" dirty="0">
              <a:latin typeface="Arial Black"/>
              <a:cs typeface="Arial Blac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660" y="4611076"/>
            <a:ext cx="72539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Arial Black"/>
                <a:cs typeface="Arial Black"/>
              </a:rPr>
              <a:t>Making Mistakes</a:t>
            </a:r>
            <a:endParaRPr lang="en-US" sz="6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0432761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Failure means:</a:t>
            </a:r>
            <a:endParaRPr lang="en-US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pic>
        <p:nvPicPr>
          <p:cNvPr id="13" name="Content Placeholder 12" descr="question mark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1239325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Quitting means:</a:t>
            </a:r>
            <a:endParaRPr lang="en-US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pic>
        <p:nvPicPr>
          <p:cNvPr id="4" name="Content Placeholder 3" descr="question mark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7517805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76769"/>
            <a:ext cx="8229600" cy="10765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/>
                <a:cs typeface="Arial Black"/>
                <a:hlinkClick r:id="rId2"/>
              </a:rPr>
              <a:t>What if?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99210796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8331"/>
            <a:ext cx="8229600" cy="11430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5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/>
                <a:cs typeface="Arial Black"/>
                <a:hlinkClick r:id="rId2"/>
              </a:rPr>
              <a:t>Famous Failures</a:t>
            </a:r>
            <a:endParaRPr lang="en-US" sz="5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846" y="513861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40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5124"/>
            <a:ext cx="8229600" cy="11351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latin typeface="Arial Black"/>
                <a:cs typeface="Arial Black"/>
              </a:rPr>
              <a:t>Making Mistakes </a:t>
            </a:r>
            <a:endParaRPr lang="en-US" sz="6000" dirty="0">
              <a:latin typeface="Arial Black"/>
              <a:cs typeface="Arial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3384" y="1856152"/>
            <a:ext cx="76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4000" dirty="0" smtClean="0">
                <a:latin typeface="Arial Black"/>
                <a:cs typeface="Arial Black"/>
                <a:hlinkClick r:id="rId2"/>
              </a:rPr>
              <a:t>Post it Notes</a:t>
            </a:r>
            <a:endParaRPr lang="en-US" sz="4000" dirty="0" smtClean="0">
              <a:latin typeface="Arial Black"/>
              <a:cs typeface="Arial Black"/>
            </a:endParaRPr>
          </a:p>
          <a:p>
            <a:pPr marL="285750" indent="-285750">
              <a:buFont typeface="Arial"/>
              <a:buChar char="•"/>
            </a:pPr>
            <a:endParaRPr lang="en-US" sz="4000" dirty="0">
              <a:latin typeface="Arial Black"/>
              <a:cs typeface="Arial Black"/>
            </a:endParaRPr>
          </a:p>
          <a:p>
            <a:pPr marL="285750" indent="-285750">
              <a:buFont typeface="Arial"/>
              <a:buChar char="•"/>
            </a:pPr>
            <a:r>
              <a:rPr lang="en-US" sz="4000" dirty="0" smtClean="0">
                <a:latin typeface="Arial Black"/>
                <a:cs typeface="Arial Black"/>
                <a:hlinkClick r:id="rId3"/>
              </a:rPr>
              <a:t>Accidental Foods</a:t>
            </a:r>
            <a:endParaRPr lang="en-US" sz="4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01640481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Failure means:</a:t>
            </a:r>
            <a:endParaRPr lang="en-US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pic>
        <p:nvPicPr>
          <p:cNvPr id="4" name="Content Placeholder 3" descr="question mark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5310579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Quitting means:</a:t>
            </a:r>
            <a:endParaRPr lang="en-US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pic>
        <p:nvPicPr>
          <p:cNvPr id="4" name="Content Placeholder 3" descr="question mark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3015749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g6488858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3040" y="2383692"/>
            <a:ext cx="6196405" cy="3339377"/>
          </a:xfrm>
        </p:spPr>
      </p:pic>
      <p:sp>
        <p:nvSpPr>
          <p:cNvPr id="5" name="TextBox 4"/>
          <p:cNvSpPr txBox="1"/>
          <p:nvPr/>
        </p:nvSpPr>
        <p:spPr>
          <a:xfrm>
            <a:off x="942309" y="596777"/>
            <a:ext cx="710635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 Black"/>
                <a:cs typeface="Arial Black"/>
              </a:rPr>
              <a:t>Failure is the first step to success. You must #Believe in yourself!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586544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121</TotalTime>
  <Words>46</Words>
  <Application>Microsoft Macintosh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Pushpin</vt:lpstr>
      <vt:lpstr>Failure,</vt:lpstr>
      <vt:lpstr>Failure means:</vt:lpstr>
      <vt:lpstr>Quitting means:</vt:lpstr>
      <vt:lpstr>PowerPoint Presentation</vt:lpstr>
      <vt:lpstr>Famous Failures</vt:lpstr>
      <vt:lpstr>PowerPoint Presentation</vt:lpstr>
      <vt:lpstr>Failure means:</vt:lpstr>
      <vt:lpstr>Quitting means: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?????</dc:title>
  <dc:creator>Heather Tournear</dc:creator>
  <cp:lastModifiedBy>Heather Tournear</cp:lastModifiedBy>
  <cp:revision>10</cp:revision>
  <dcterms:created xsi:type="dcterms:W3CDTF">2014-08-31T14:17:31Z</dcterms:created>
  <dcterms:modified xsi:type="dcterms:W3CDTF">2014-08-31T16:18:45Z</dcterms:modified>
</cp:coreProperties>
</file>